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4" r:id="rId12"/>
    <p:sldId id="283" r:id="rId13"/>
    <p:sldId id="285" r:id="rId14"/>
    <p:sldId id="286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Zrównoważony rozwój organizacji turystycznych w kontekście obowiązujących przepisów – praktyczna interpretacja regulacji prawnych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2BE35C-FB42-6F91-5523-131524A4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2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3318B-C6EB-4853-5A20-40019F56B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Która z organizacji może mieć obowiązek zgłoszenia się do rejestru BDO?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Tylko te, które sprzedają żywność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Wszystkie, które wytwarzają odpady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Tylko te produkujące plastik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Tylko te, które eksportują odpady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AEE152-460D-67B8-8C85-4627127E9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389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DD5E82-82FD-462A-B514-A10CC96E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3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2E3A2F-F43C-1669-C6F1-495CEEE5B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Który dokument strategiczny reguluje rozwój regionu Karkonoszy?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Agenda 2030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Zielony Ład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Strategia Rozwoju Województwa Dolnośląskiego 2030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EMAS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1EF1CB-2A93-72C0-5DFC-83B52E67A8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3988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A06115-732A-38E0-73C6-F918D32F5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4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2E92BC-5E3F-AA9A-122E-EF9F10729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EMAS to: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Rodzaj raportu finansowego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System </a:t>
            </a:r>
            <a:r>
              <a:rPr lang="pl-PL" sz="2600" b="1" dirty="0" err="1">
                <a:solidFill>
                  <a:schemeClr val="tx2"/>
                </a:solidFill>
              </a:rPr>
              <a:t>ekozarządzania</a:t>
            </a:r>
            <a:r>
              <a:rPr lang="pl-PL" sz="2600" b="1" dirty="0">
                <a:solidFill>
                  <a:schemeClr val="tx2"/>
                </a:solidFill>
              </a:rPr>
              <a:t> i audytu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Program unijnych dotacji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Dokument ISO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78B6371-AA07-216A-5ACD-D3FF11F9B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6370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89013C-B614-CB0E-5B66-C726E16DC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5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7D5A464-D9E4-1AAF-E1A9-2845319FD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Który akt prawny odnosi się do ochrony środowiska w skali globalnej?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Dyrektywa o efektywności energetycznej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Agenda 2030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Krajowy Plan Klimatyczny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Strategia Odpowiedzialnego Rozwoju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97CDD1-5923-5695-59BE-AA3E4B2E8D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6914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44722C-4BDC-1F63-DA57-66BEB0626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Pojęcia do zapamiętania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E19658E-A546-8D19-51DC-904AEAF7F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Agenda 2030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Zielony Ład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CSRD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ESG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ISO 14001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EMAS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Prawo ochrony środowiska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BDO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9D6A19-C8AC-2CC0-F13D-16FA10643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833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Pytania wprowadzające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noProof="0" dirty="0"/>
              <a:t>Jakie przepisy prawne wpływają na turystykę?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noProof="0" dirty="0"/>
              <a:t>Czy wiesz, jakie obowiązki dotyczące ochrony środowiska mają organizacje, w których funkcjonujesz (uczelnia, miejsce pracy, organizacja pozarządowa)?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noProof="0" dirty="0"/>
              <a:t>Co to znaczy „stosować przepisy w praktyce”?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F683AA-935E-9D29-68BC-0A3B7BCE1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Akty prawne – poziom globalny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B709E7-C5D6-E3B1-4AE7-DFF0994EE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600" noProof="0" dirty="0"/>
              <a:t>Agenda 2030 – 17 Celów Zrównoważonego Rozwoju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2B487B2-95F4-A34C-AA9D-2DFFF1F5F2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742600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Akty prawne – poziom Unii Europejskiej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Europejski Zielony Ład – neutralność klimatyczna 2050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Dyrektywa CSRD – obowiązek raportowania ESG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Zakaz plastiku, wspieranie OZE, GOZ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Akty prawne – poziom krajowy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Prawo ochrony środowiska – obowiązki wobec emisji, wody, odpadów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Ustawa o rachunkowości – nowe obowiązki ESG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Rejestry BDO, </a:t>
            </a:r>
            <a:r>
              <a:rPr lang="pl-PL" sz="2600" noProof="0" dirty="0" err="1"/>
              <a:t>KOBiZE</a:t>
            </a:r>
            <a:endParaRPr lang="pl-PL" sz="2600" noProof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Akty prawne – poziom regionalny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Strategia Rozwoju Województwa Dolnośląskiego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Plan Ochrony Karkonoskiego Parku Narodowego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Lokalne programy dofinansowań i ograniczeń środowiskowych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Studium przypadku: uzdrowisko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Wdrożenie systemu ISO 14001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Planowany raport ESG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Redukcja zużycia wody i energii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Ubieganie się o środki z funduszy Zielonego Ładu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3D6F89-954D-DCD3-E096-6254F02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Zadanie w </a:t>
            </a:r>
            <a:r>
              <a:rPr lang="pl-PL" noProof="0" dirty="0" err="1"/>
              <a:t>gru</a:t>
            </a:r>
            <a:r>
              <a:rPr lang="pl-PL" dirty="0"/>
              <a:t>pach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A9FBCF-A703-8D69-CEE7-08F8BE07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Otrzymacie opis organizacji turystycznej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Zidentyfikujcie obowiązujące przepisy (poziom + akt)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Zaproponujcie realne działania wg szablonu karty pracy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38A6E69-75CE-7D8E-D62B-EFD396772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8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71922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5933F4-00A1-CFE9-C0D9-8D52D41A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1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CEA7BD-1299-C5D8-AC81-657189F91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Który akt prawny zobowiązuje duże przedsiębiorstwa do raportowania ESG?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Prawo ochrony środowiska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Dyrektywa CSRD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Agenda 2030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ISO 14001</a:t>
            </a: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7D6174-C6E6-CC1F-3C6C-306DB98FE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80709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177</TotalTime>
  <Words>382</Words>
  <Application>Microsoft Office PowerPoint</Application>
  <PresentationFormat>Niestandardowy</PresentationFormat>
  <Paragraphs>84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Open Sans</vt:lpstr>
      <vt:lpstr>Motyw pakietu Office</vt:lpstr>
      <vt:lpstr>Tytuł prezentacji: Zrównoważony rozwój organizacji turystycznych w kontekście obowiązujących przepisów – praktyczna interpretacja regulacji prawnych  Opracował: Przemysław Żukiewicz</vt:lpstr>
      <vt:lpstr>Pytania wprowadzające</vt:lpstr>
      <vt:lpstr>Akty prawne – poziom globalny</vt:lpstr>
      <vt:lpstr>Akty prawne – poziom Unii Europejskiej</vt:lpstr>
      <vt:lpstr>Akty prawne – poziom krajowy</vt:lpstr>
      <vt:lpstr>Akty prawne – poziom regionalny</vt:lpstr>
      <vt:lpstr>Studium przypadku: uzdrowisko</vt:lpstr>
      <vt:lpstr>Zadanie w grupach</vt:lpstr>
      <vt:lpstr>QUIZ – Pytanie 1</vt:lpstr>
      <vt:lpstr>QUIZ – Pytanie 2</vt:lpstr>
      <vt:lpstr>QUIZ – Pytanie 3</vt:lpstr>
      <vt:lpstr>QUIZ – Pytanie 4</vt:lpstr>
      <vt:lpstr>QUIZ – Pytanie 5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13</cp:revision>
  <dcterms:created xsi:type="dcterms:W3CDTF">2022-06-22T09:40:44Z</dcterms:created>
  <dcterms:modified xsi:type="dcterms:W3CDTF">2025-07-06T16:17:47Z</dcterms:modified>
</cp:coreProperties>
</file>